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62" r:id="rId6"/>
    <p:sldId id="290" r:id="rId7"/>
    <p:sldId id="269" r:id="rId8"/>
    <p:sldId id="283" r:id="rId9"/>
    <p:sldId id="257" r:id="rId10"/>
    <p:sldId id="284" r:id="rId11"/>
    <p:sldId id="258" r:id="rId12"/>
    <p:sldId id="298" r:id="rId13"/>
    <p:sldId id="261" r:id="rId14"/>
    <p:sldId id="260" r:id="rId15"/>
    <p:sldId id="259" r:id="rId16"/>
    <p:sldId id="285" r:id="rId17"/>
    <p:sldId id="263" r:id="rId18"/>
    <p:sldId id="264" r:id="rId19"/>
    <p:sldId id="293" r:id="rId20"/>
    <p:sldId id="265" r:id="rId21"/>
    <p:sldId id="287" r:id="rId22"/>
    <p:sldId id="300" r:id="rId23"/>
    <p:sldId id="299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0033-F619-45D9-8349-8C78449A4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D77AF-3AAE-414B-88F1-932730FC5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372A-7D4A-40FF-9D42-D7EBD542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E3B8-9180-4BC7-8B9A-E614E66D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9559-C925-4F20-AD1D-C7C0A82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9E3A-2F62-4C8B-925C-4ED89EF1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71AC4-DE0B-47B5-A645-117478FF3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E8EE-F699-4F6F-99E7-57F3287E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F097-8FFC-461E-B291-3EFF37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0EDF-AB4E-4283-AAFF-CD28AFC6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FB682-407A-4803-9A8B-616848993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ADC-C28B-41D7-8097-3D5A2DF62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DBDD-2B8B-4579-A482-14CB3FF6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21E2-1E63-42D0-9D08-183013AE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099C-644B-4468-B220-9E8FEC77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66A9-FEC6-4EF5-9F6A-2D7352BA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1915-09AC-4F76-847D-063DD11DA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3E2B-07C7-4768-A811-8070FD7B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5AF46-440D-4EB3-AB56-9C694CF7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28E68-DDAC-47D5-BC28-8042DDF1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595C-C1E0-4ED1-8E9B-EF6165C8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CAD83-75F3-4B55-B702-58E694D26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D813-3A6D-48E3-85AB-B5604896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8AAE1-F0DA-4605-8379-13B7FEDF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8AD7-F04A-4C29-B69F-13F6A077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4460-15BE-41DB-B148-6357F4F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621B-7261-4E76-BEBA-AD3EEE374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1E07B-6F3F-4331-B5F1-F0F9E383B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11BD-67D9-45CE-A088-8696365E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F1B4-0BCF-4211-BF5E-39853A00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FE2C-99F4-4C76-B3FF-D4BB4133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C825-2B3D-42EF-BAB5-0188FDD6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C200F-CC53-4AAA-8B25-E1D8C8783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DCF09-17C8-468C-B6F2-1C99F7EB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61215-B995-443D-B549-72FD36F03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4571B-DECD-4BB7-9AD9-3070E9611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8313E-0340-4E9B-8914-1F8EB7C0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8EBD1-5D24-4840-A43E-15B981C3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E8453-37B2-4D3B-8445-296F6C8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0CDF-69F7-425E-893D-99FBCF8C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1393A-2B87-4A33-80F9-89988D45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85D6F-51E7-4D08-8BC2-5F0979E1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83962-1CA2-4F43-8965-2CEC344D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61B60-E8F3-4230-827C-66669DCE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676ED-D3D8-487F-9A43-8047EE20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E7AA7-B524-43C9-8F10-28CF9FF8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34C7-4F19-4AC8-B020-13E55A1B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9ADB-41C3-4E03-96E6-89405DE2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3D43-AFB6-42D9-88C2-1E95352F0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A7709-55EA-4493-9634-FCA5326A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73A9-03C8-4968-9F88-A8F5222B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A2648-B7DA-441F-B537-1E680A7F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0CFC-707B-4A2F-BF01-61D9B252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8FBCC-5498-44EA-80E6-5DD9C635A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F83F-43AF-4EFC-BDF2-886DAED2D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71BED-4AC5-4672-87EE-9D59CAAE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B63A2-34BA-47B0-A8F6-D8A9A263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017B4-5F39-4066-AF8F-E23FFF96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27EDA-BD97-47E7-B24A-04E98ACA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0E600-6D86-44B7-B0DE-68D5D540A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AAC9E-19A7-46E1-9513-73362D5F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4BE-A717-47B8-A9ED-D029D8BC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0D553-DD55-4231-BE38-EEE38EB46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8A19B-5DE7-4B78-8470-E2F7334C7E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22" y="855396"/>
            <a:ext cx="9375955" cy="3373704"/>
          </a:xfrm>
          <a:prstGeom prst="rect">
            <a:avLst/>
          </a:prstGeom>
        </p:spPr>
      </p:pic>
      <p:pic>
        <p:nvPicPr>
          <p:cNvPr id="5" name="01 - Last Call">
            <a:hlinkClick r:id="" action="ppaction://media"/>
            <a:extLst>
              <a:ext uri="{FF2B5EF4-FFF2-40B4-BE49-F238E27FC236}">
                <a16:creationId xmlns:a16="http://schemas.microsoft.com/office/drawing/2014/main" id="{710EB61D-961C-4274-BD9F-44351F5D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6404" y="63177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300" advTm="8300">
        <p:fade/>
      </p:transition>
    </mc:Choice>
    <mc:Fallback>
      <p:transition spd="slow" advTm="8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Sgt. Nicholas </a:t>
            </a:r>
            <a:r>
              <a:rPr lang="en-US" sz="5000" dirty="0" err="1"/>
              <a:t>Tullier</a:t>
            </a:r>
            <a:r>
              <a:rPr lang="en-US" sz="5000" dirty="0"/>
              <a:t>			5/5/2022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120" y="2506662"/>
            <a:ext cx="5181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EBR Sheriff’s Office</a:t>
            </a:r>
          </a:p>
          <a:p>
            <a:r>
              <a:rPr lang="en-US" sz="4000" dirty="0"/>
              <a:t>Gunshot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BA11A8-B4F4-4186-8461-C9FF170CE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8544" y="1984971"/>
            <a:ext cx="3147571" cy="41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6" y="160017"/>
            <a:ext cx="10882748" cy="1325563"/>
          </a:xfrm>
        </p:spPr>
        <p:txBody>
          <a:bodyPr>
            <a:noAutofit/>
          </a:bodyPr>
          <a:lstStyle/>
          <a:p>
            <a:r>
              <a:rPr lang="en-US" sz="5000" dirty="0"/>
              <a:t>Alex Bourque				5/21/2022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68245"/>
            <a:ext cx="5791200" cy="4914122"/>
          </a:xfrm>
        </p:spPr>
        <p:txBody>
          <a:bodyPr>
            <a:normAutofit/>
          </a:bodyPr>
          <a:lstStyle/>
          <a:p>
            <a:r>
              <a:rPr lang="en-US" sz="4000" dirty="0"/>
              <a:t>Lafayette Fire Dept.</a:t>
            </a:r>
          </a:p>
          <a:p>
            <a:r>
              <a:rPr lang="en-US" sz="4000" dirty="0"/>
              <a:t>Broussard Fire Dept.</a:t>
            </a:r>
          </a:p>
          <a:p>
            <a:r>
              <a:rPr lang="en-US" sz="4000" dirty="0"/>
              <a:t>Cancer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416D79-EDC4-4889-ADFD-6B37B7C2DC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8352" y="2052304"/>
            <a:ext cx="3491010" cy="34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5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6" y="122310"/>
            <a:ext cx="11298562" cy="1325563"/>
          </a:xfrm>
        </p:spPr>
        <p:txBody>
          <a:bodyPr>
            <a:noAutofit/>
          </a:bodyPr>
          <a:lstStyle/>
          <a:p>
            <a:r>
              <a:rPr lang="en-US" sz="5000" dirty="0"/>
              <a:t>Carroll Philip Poche III		5/21/2022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014441"/>
            <a:ext cx="5791200" cy="4338614"/>
          </a:xfrm>
        </p:spPr>
        <p:txBody>
          <a:bodyPr>
            <a:normAutofit/>
          </a:bodyPr>
          <a:lstStyle/>
          <a:p>
            <a:r>
              <a:rPr lang="en-US" sz="4000" dirty="0"/>
              <a:t>St. Tammany Parish District 9 Fire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812F7B-74F0-4C5B-833E-EDEA3ADD9A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3386" y="2328421"/>
            <a:ext cx="2663097" cy="35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876" y="187725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Alec “Mugs” J. Mulvihill	     6/12/2022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69" y="2989497"/>
            <a:ext cx="584661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New Orleans Fire Dept.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0502452-8C83-4135-8CAA-DA476A2942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5492" y="2534557"/>
            <a:ext cx="2768228" cy="36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60017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Lt. Jerome </a:t>
            </a:r>
            <a:r>
              <a:rPr lang="en-US" sz="5000" dirty="0" err="1"/>
              <a:t>Hookfin</a:t>
            </a:r>
            <a:r>
              <a:rPr lang="en-US" sz="5000" dirty="0"/>
              <a:t>				7/6/2022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4542" y="2506662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St. Helena Parish Sheriff’s Office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52517B-4D5E-4406-90EB-C3F3C7511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2046" y="1973842"/>
            <a:ext cx="3532292" cy="39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2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60017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Brian </a:t>
            </a:r>
            <a:r>
              <a:rPr lang="en-US" sz="5000" dirty="0" err="1"/>
              <a:t>Olliff</a:t>
            </a:r>
            <a:r>
              <a:rPr lang="en-US" sz="5000" dirty="0"/>
              <a:t>   					7/17/2022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957" y="2748772"/>
            <a:ext cx="7951718" cy="5035669"/>
          </a:xfrm>
        </p:spPr>
        <p:txBody>
          <a:bodyPr>
            <a:normAutofit/>
          </a:bodyPr>
          <a:lstStyle/>
          <a:p>
            <a:r>
              <a:rPr lang="en-US" sz="4000" dirty="0"/>
              <a:t>Natchitoches Police Dept.</a:t>
            </a:r>
          </a:p>
          <a:p>
            <a:r>
              <a:rPr lang="en-US" sz="4000" dirty="0"/>
              <a:t>Heat-related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5AD24C-A42A-42BE-85E8-31ADC56FA2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4886" y="2029275"/>
            <a:ext cx="3007026" cy="37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05" y="373833"/>
            <a:ext cx="10935789" cy="1325563"/>
          </a:xfrm>
        </p:spPr>
        <p:txBody>
          <a:bodyPr>
            <a:normAutofit/>
          </a:bodyPr>
          <a:lstStyle/>
          <a:p>
            <a:r>
              <a:rPr lang="en-US" sz="5000" dirty="0"/>
              <a:t>Darrell Guillory		11/20/2022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94" y="2760918"/>
            <a:ext cx="5181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DOTD</a:t>
            </a:r>
          </a:p>
          <a:p>
            <a:r>
              <a:rPr lang="en-US" sz="4000" dirty="0"/>
              <a:t>Retired BRPD</a:t>
            </a:r>
          </a:p>
          <a:p>
            <a:r>
              <a:rPr lang="en-US" sz="4000" dirty="0"/>
              <a:t>Stabbing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15005-6F39-465B-B614-EB64D3D7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53" y="2209799"/>
            <a:ext cx="2628753" cy="34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1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Deputy Myles </a:t>
            </a:r>
            <a:r>
              <a:rPr lang="en-US" sz="5000" dirty="0" err="1"/>
              <a:t>Ledet</a:t>
            </a:r>
            <a:r>
              <a:rPr lang="en-US" sz="5000" dirty="0"/>
              <a:t>		    	12/4/2022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614" y="2767319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Tangipahoa Parish Sheriff’s Dept.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926D08-DB5D-455C-98BA-1989F376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95" y="1929320"/>
            <a:ext cx="3281559" cy="42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5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Capt. Walker L. Hill		   	12/17/2022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169911"/>
            <a:ext cx="601979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Baton Rouge Fire Dept.</a:t>
            </a:r>
          </a:p>
          <a:p>
            <a:r>
              <a:rPr lang="en-US" sz="4000" dirty="0"/>
              <a:t>Medical emergency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EF6B0C-E1A6-4DCE-B039-25450DDB72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9374" y="1960027"/>
            <a:ext cx="2723364" cy="36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City Marshal Mike Zito		12/19/2022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839214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Port Allen City Marshal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1C2EAA-F8A9-4F41-8CF5-A015BFA47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6252" y="1852389"/>
            <a:ext cx="2987315" cy="399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A72EBD-6745-486D-B770-8FE583A3D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146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Why was L36 A Warrior’s </a:t>
            </a:r>
          </a:p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Way established?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D41B96-8810-4065-AC69-AECE4D38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2898414"/>
            <a:ext cx="7477991" cy="3544888"/>
          </a:xfrm>
        </p:spPr>
        <p:txBody>
          <a:bodyPr>
            <a:normAutofit/>
          </a:bodyPr>
          <a:lstStyle/>
          <a:p>
            <a:r>
              <a:rPr lang="en-US" sz="4000" dirty="0"/>
              <a:t>LA State Trooper George B. Baker</a:t>
            </a:r>
          </a:p>
          <a:p>
            <a:r>
              <a:rPr lang="en-US" sz="4000" dirty="0"/>
              <a:t>EOW 5/24/2020</a:t>
            </a:r>
          </a:p>
          <a:p>
            <a:r>
              <a:rPr lang="en-US" sz="4000" dirty="0"/>
              <a:t>Call number:  L36</a:t>
            </a:r>
          </a:p>
          <a:p>
            <a:r>
              <a:rPr lang="en-US" sz="4000" dirty="0"/>
              <a:t>A warrior in everything he did!</a:t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BD68F-1C12-481C-AC7B-EB3D2D28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91" y="2382692"/>
            <a:ext cx="4060610" cy="406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42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Deputy Adam Nelson			12/29/2022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2169911"/>
            <a:ext cx="70104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Sabine Parish Sheriff’s Office</a:t>
            </a:r>
          </a:p>
          <a:p>
            <a:r>
              <a:rPr lang="en-US" sz="4000" dirty="0"/>
              <a:t> Accident while on vacation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75224D-03D1-4D47-B8F1-735C14DB11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8379" y="2204002"/>
            <a:ext cx="3184303" cy="34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K-9 </a:t>
            </a:r>
            <a:r>
              <a:rPr lang="en-US" sz="5000" dirty="0" err="1"/>
              <a:t>Senda</a:t>
            </a:r>
            <a:r>
              <a:rPr lang="en-US" sz="5000" dirty="0"/>
              <a:t>						4/6/2022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35891" cy="4351338"/>
          </a:xfrm>
        </p:spPr>
        <p:txBody>
          <a:bodyPr>
            <a:normAutofit/>
          </a:bodyPr>
          <a:lstStyle/>
          <a:p>
            <a:r>
              <a:rPr lang="en-US" sz="4000" dirty="0"/>
              <a:t>LA State Police (retired)</a:t>
            </a:r>
          </a:p>
          <a:p>
            <a:r>
              <a:rPr lang="en-US" sz="4000" dirty="0"/>
              <a:t>Natural Causes</a:t>
            </a:r>
          </a:p>
          <a:p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AA516C-72FD-437E-BE8D-3B869ED51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5997" y="1930581"/>
            <a:ext cx="2677556" cy="34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K-9 Kano						8/11/2022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506662"/>
            <a:ext cx="5181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Slidell Police Dept.</a:t>
            </a:r>
          </a:p>
          <a:p>
            <a:r>
              <a:rPr lang="en-US" sz="4000" dirty="0"/>
              <a:t>Spleen Cancer</a:t>
            </a:r>
          </a:p>
          <a:p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803159-8D6C-4F3C-A270-09824F3A0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7337" y="1901075"/>
            <a:ext cx="1886391" cy="37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6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K-9 Scout						8/28/2022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972" y="2306392"/>
            <a:ext cx="6131351" cy="4351338"/>
          </a:xfrm>
        </p:spPr>
        <p:txBody>
          <a:bodyPr>
            <a:normAutofit/>
          </a:bodyPr>
          <a:lstStyle/>
          <a:p>
            <a:r>
              <a:rPr lang="en-US" sz="4000" dirty="0"/>
              <a:t>Slidell Police Dept. (retired)</a:t>
            </a:r>
          </a:p>
          <a:p>
            <a:r>
              <a:rPr lang="en-US" sz="4000" dirty="0"/>
              <a:t>Health issues</a:t>
            </a:r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002083-1EC2-472B-AE9C-0ACE403CDA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3447" y="2027950"/>
            <a:ext cx="2333819" cy="41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C69C-613F-41DB-99DD-1D4CAFA34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0639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atin typeface="Brush Script MT" panose="03060802040406070304" pitchFamily="66" charset="0"/>
              </a:rPr>
              <a:t>In memory of our fallen first responders</a:t>
            </a:r>
          </a:p>
        </p:txBody>
      </p:sp>
    </p:spTree>
    <p:extLst>
      <p:ext uri="{BB962C8B-B14F-4D97-AF65-F5344CB8AC3E}">
        <p14:creationId xmlns:p14="http://schemas.microsoft.com/office/powerpoint/2010/main" val="40500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6000">
        <p:fade/>
      </p:transition>
    </mc:Choice>
    <mc:Fallback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99" y="127661"/>
            <a:ext cx="1958893" cy="4117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859A1-9ED5-4170-BA40-622F6E45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22" y="127661"/>
            <a:ext cx="2970371" cy="502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846A0B-D0A6-4F7B-94BC-494503D6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7" y="3749692"/>
            <a:ext cx="1958893" cy="2938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65EEC0-7110-45FD-B033-B500BDDE8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05" y="370325"/>
            <a:ext cx="1583064" cy="281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848" y="127661"/>
            <a:ext cx="3063974" cy="3299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5A75-D020-4031-B396-7BB28E5E1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217" y="3749692"/>
            <a:ext cx="4341376" cy="2814337"/>
          </a:xfrm>
          <a:prstGeom prst="rect">
            <a:avLst/>
          </a:prstGeom>
        </p:spPr>
      </p:pic>
      <p:pic>
        <p:nvPicPr>
          <p:cNvPr id="4" name="Picture 3" descr="A group of people sitting on grass&#10;&#10;Description automatically generated with low confidence">
            <a:extLst>
              <a:ext uri="{FF2B5EF4-FFF2-40B4-BE49-F238E27FC236}">
                <a16:creationId xmlns:a16="http://schemas.microsoft.com/office/drawing/2014/main" id="{CC883481-605F-C666-DDF7-87A862934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3" y="2128522"/>
            <a:ext cx="3163749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50" advTm="5450">
        <p:split orient="vert"/>
      </p:transition>
    </mc:Choice>
    <mc:Fallback>
      <p:transition spd="slow" advTm="54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EBFF-5DD6-4A34-B5EA-1AC4D0A5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C3933-3250-413B-9179-53E4F3ED0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15385"/>
            <a:ext cx="9123486" cy="6842615"/>
          </a:xfrm>
        </p:spPr>
      </p:pic>
    </p:spTree>
    <p:extLst>
      <p:ext uri="{BB962C8B-B14F-4D97-AF65-F5344CB8AC3E}">
        <p14:creationId xmlns:p14="http://schemas.microsoft.com/office/powerpoint/2010/main" val="255713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300" advTm="16300">
        <p14:reveal/>
      </p:transition>
    </mc:Choice>
    <mc:Fallback>
      <p:transition spd="slow" advTm="163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29E1-5F37-49F9-8C51-C48EEA12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254289"/>
            <a:ext cx="10515600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Chris “Big Dog” Oliver		EOW 7/20/2021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204E9-50C1-46C0-BAFD-BE2B532975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910" y="1579852"/>
            <a:ext cx="3388268" cy="5016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BA7BE-D167-47CC-8E22-0D2AFC3E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0058" y="2309501"/>
            <a:ext cx="6613864" cy="4188953"/>
          </a:xfrm>
        </p:spPr>
        <p:txBody>
          <a:bodyPr>
            <a:normAutofit/>
          </a:bodyPr>
          <a:lstStyle/>
          <a:p>
            <a:r>
              <a:rPr lang="en-US" sz="4000" dirty="0"/>
              <a:t>Chris carried George’s liver for 14 months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3C1D5-17BF-412C-84DE-95E7A4B4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450" y="104464"/>
            <a:ext cx="1753670" cy="22050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6054170" y="1410575"/>
            <a:ext cx="13658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Liver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FCC93-5F96-4295-A0DE-8D6C2C0FD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1" y="4234649"/>
            <a:ext cx="2153370" cy="2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7309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Lisa Howard Wallace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6" y="1872594"/>
            <a:ext cx="2482122" cy="24920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621" y="4546516"/>
            <a:ext cx="6019800" cy="3712437"/>
          </a:xfrm>
        </p:spPr>
        <p:txBody>
          <a:bodyPr>
            <a:normAutofit/>
          </a:bodyPr>
          <a:lstStyle/>
          <a:p>
            <a:r>
              <a:rPr lang="en-US" sz="4000" dirty="0"/>
              <a:t>Diagnosed with PKD (Polycystic Kidney Disease)</a:t>
            </a:r>
          </a:p>
          <a:p>
            <a:r>
              <a:rPr lang="en-US" sz="4000" dirty="0"/>
              <a:t>Kidney Recipient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025" y="183219"/>
            <a:ext cx="1755800" cy="2206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5792652" y="1454118"/>
            <a:ext cx="161024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Kidney recipients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E443A0-DB15-49F3-A399-16AC8A05E0E0}"/>
              </a:ext>
            </a:extLst>
          </p:cNvPr>
          <p:cNvSpPr txBox="1">
            <a:spLocks/>
          </p:cNvSpPr>
          <p:nvPr/>
        </p:nvSpPr>
        <p:spPr>
          <a:xfrm>
            <a:off x="7269121" y="365124"/>
            <a:ext cx="4827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Karen Stewart</a:t>
            </a:r>
          </a:p>
        </p:txBody>
      </p:sp>
    </p:spTree>
    <p:extLst>
      <p:ext uri="{BB962C8B-B14F-4D97-AF65-F5344CB8AC3E}">
        <p14:creationId xmlns:p14="http://schemas.microsoft.com/office/powerpoint/2010/main" val="280608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4CAF-B617-4338-A1CF-A9B80857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46" y="1577794"/>
            <a:ext cx="9185365" cy="12786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/>
              <a:t>2022 Wall of Fallen Heroes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891" y="3626346"/>
            <a:ext cx="48942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16 First Responders</a:t>
            </a:r>
          </a:p>
          <a:p>
            <a:r>
              <a:rPr lang="en-US" sz="3200" dirty="0"/>
              <a:t>       6 – Law Enforcement</a:t>
            </a:r>
          </a:p>
          <a:p>
            <a:r>
              <a:rPr lang="en-US" sz="3200" dirty="0"/>
              <a:t>       6 – Fire Fighter</a:t>
            </a:r>
          </a:p>
          <a:p>
            <a:r>
              <a:rPr lang="en-US" sz="3200" dirty="0"/>
              <a:t>       0 – Military</a:t>
            </a:r>
          </a:p>
          <a:p>
            <a:r>
              <a:rPr lang="en-US" sz="3200" dirty="0"/>
              <a:t>       3 – K9</a:t>
            </a:r>
          </a:p>
          <a:p>
            <a:r>
              <a:rPr lang="en-US" sz="3200" dirty="0"/>
              <a:t>       1 - Other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52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51" y="330291"/>
            <a:ext cx="10639697" cy="1325563"/>
          </a:xfrm>
        </p:spPr>
        <p:txBody>
          <a:bodyPr>
            <a:normAutofit/>
          </a:bodyPr>
          <a:lstStyle/>
          <a:p>
            <a:r>
              <a:rPr lang="en-US" sz="5000" dirty="0"/>
              <a:t>Logan Copeland			  2/24/2022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394706" y="2669783"/>
            <a:ext cx="563879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Dequincy Fire Dept.</a:t>
            </a:r>
          </a:p>
          <a:p>
            <a:r>
              <a:rPr lang="en-US" sz="4000" dirty="0"/>
              <a:t>Car crash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55347BD-3C3E-45A6-B338-3ECF52CF9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497" y="2339594"/>
            <a:ext cx="2956956" cy="29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0" y="516521"/>
            <a:ext cx="11476350" cy="1325563"/>
          </a:xfrm>
        </p:spPr>
        <p:txBody>
          <a:bodyPr>
            <a:noAutofit/>
          </a:bodyPr>
          <a:lstStyle/>
          <a:p>
            <a:r>
              <a:rPr lang="en-US" sz="5000" dirty="0" err="1"/>
              <a:t>Karrington</a:t>
            </a:r>
            <a:r>
              <a:rPr lang="en-US" sz="5000" dirty="0"/>
              <a:t> Len </a:t>
            </a:r>
            <a:br>
              <a:rPr lang="en-US" sz="5000" dirty="0"/>
            </a:br>
            <a:r>
              <a:rPr lang="en-US" sz="5000" dirty="0"/>
              <a:t>   Jade Smith and baby Dallas	       3/12/2022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2" y="3092355"/>
            <a:ext cx="563879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Pine Grove Fire Dept.</a:t>
            </a:r>
          </a:p>
          <a:p>
            <a:r>
              <a:rPr lang="en-US" sz="4000" dirty="0"/>
              <a:t>Gunshot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D58AC3-E336-47DE-99CE-5A52842945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8967" y="2287186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fade/>
      </p:transition>
    </mc:Choice>
    <mc:Fallback>
      <p:transition spd="slow" advTm="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29159</TotalTime>
  <Words>345</Words>
  <Application>Microsoft Office PowerPoint</Application>
  <PresentationFormat>Widescreen</PresentationFormat>
  <Paragraphs>67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Brush Script MT</vt:lpstr>
      <vt:lpstr>Calibri</vt:lpstr>
      <vt:lpstr>Calibri Light</vt:lpstr>
      <vt:lpstr>Lucida Calligraphy</vt:lpstr>
      <vt:lpstr>Office Theme</vt:lpstr>
      <vt:lpstr>PowerPoint Presentation</vt:lpstr>
      <vt:lpstr>Why was L36 A Warrior’s  Way established?</vt:lpstr>
      <vt:lpstr>PowerPoint Presentation</vt:lpstr>
      <vt:lpstr>PowerPoint Presentation</vt:lpstr>
      <vt:lpstr>HONORARY Chris “Big Dog” Oliver  EOW 7/20/2021</vt:lpstr>
      <vt:lpstr>HONORARY Lisa Howard Wallace</vt:lpstr>
      <vt:lpstr>2022 Wall of Fallen Heroes</vt:lpstr>
      <vt:lpstr>Logan Copeland     2/24/2022</vt:lpstr>
      <vt:lpstr>Karrington Len     Jade Smith and baby Dallas        3/12/2022</vt:lpstr>
      <vt:lpstr>Sgt. Nicholas Tullier   5/5/2022</vt:lpstr>
      <vt:lpstr>Alex Bourque    5/21/2022</vt:lpstr>
      <vt:lpstr>Carroll Philip Poche III  5/21/2022</vt:lpstr>
      <vt:lpstr>Alec “Mugs” J. Mulvihill      6/12/2022</vt:lpstr>
      <vt:lpstr>Lt. Jerome Hookfin    7/6/2022</vt:lpstr>
      <vt:lpstr>Brian Olliff        7/17/2022</vt:lpstr>
      <vt:lpstr>Darrell Guillory  11/20/2022</vt:lpstr>
      <vt:lpstr>Deputy Myles Ledet       12/4/2022</vt:lpstr>
      <vt:lpstr>Capt. Walker L. Hill      12/17/2022</vt:lpstr>
      <vt:lpstr>City Marshal Mike Zito  12/19/2022</vt:lpstr>
      <vt:lpstr>Deputy Adam Nelson   12/29/2022</vt:lpstr>
      <vt:lpstr>K-9 Senda      4/6/2022</vt:lpstr>
      <vt:lpstr>K-9 Kano      8/11/2022</vt:lpstr>
      <vt:lpstr>K-9 Scout      8/28/2022</vt:lpstr>
      <vt:lpstr>In memory of our fallen first responders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L36 A Warrior’s Way</dc:title>
  <dc:creator>Holly Gildig</dc:creator>
  <cp:lastModifiedBy>Holly Gildig</cp:lastModifiedBy>
  <cp:revision>116</cp:revision>
  <dcterms:created xsi:type="dcterms:W3CDTF">2021-07-24T14:47:22Z</dcterms:created>
  <dcterms:modified xsi:type="dcterms:W3CDTF">2023-04-21T00:24:47Z</dcterms:modified>
</cp:coreProperties>
</file>